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528" r:id="rId5"/>
    <p:sldId id="517" r:id="rId6"/>
    <p:sldId id="523" r:id="rId7"/>
    <p:sldId id="538" r:id="rId8"/>
    <p:sldId id="535" r:id="rId9"/>
    <p:sldId id="536" r:id="rId10"/>
    <p:sldId id="539" r:id="rId11"/>
    <p:sldId id="51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AFA"/>
    <a:srgbClr val="12B29A"/>
    <a:srgbClr val="2B579A"/>
    <a:srgbClr val="6B89B6"/>
    <a:srgbClr val="F0F0F0"/>
    <a:srgbClr val="FA6B00"/>
    <a:srgbClr val="BB2B2A"/>
    <a:srgbClr val="FA6B04"/>
    <a:srgbClr val="FC8604"/>
    <a:srgbClr val="AD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1" autoAdjust="0"/>
    <p:restoredTop sz="93011" autoAdjust="0"/>
  </p:normalViewPr>
  <p:slideViewPr>
    <p:cSldViewPr snapToGrid="0">
      <p:cViewPr>
        <p:scale>
          <a:sx n="50" d="100"/>
          <a:sy n="50" d="100"/>
        </p:scale>
        <p:origin x="1404" y="480"/>
      </p:cViewPr>
      <p:guideLst>
        <p:guide orient="horz" pos="2364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8CAD2-8B22-420E-A3F9-DAD2C17189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3581400" y="814109"/>
            <a:ext cx="4049713" cy="41598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711200" y="685800"/>
            <a:ext cx="107696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255"/>
            <a:ext cx="12199620" cy="6862445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-282" y="5103866"/>
            <a:ext cx="309823" cy="309823"/>
          </a:xfrm>
          <a:prstGeom prst="ellipse">
            <a:avLst/>
          </a:prstGeom>
          <a:solidFill>
            <a:srgbClr val="2B579A"/>
          </a:solidFill>
          <a:ln>
            <a:noFill/>
          </a:ln>
          <a:effectLst>
            <a:outerShdw blurRad="76200" dist="38100" dir="2700000" algn="tl" rotWithShape="0">
              <a:srgbClr val="2B579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661795" y="3406140"/>
            <a:ext cx="8867775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60000"/>
              </a:lnSpc>
            </a:pP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</a:t>
            </a: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每特教育|蚂蚁课堂Java高端分布式、微服务IT培训。</a:t>
            </a:r>
            <a:b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培训内容: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分布式、微服务、高可用、高并发、并发编程、JVM、性能调优、真实企业实际项目等。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6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主讲老师: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97后Java架构师-蚂蚁课堂创始人-余胜军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661795" y="4215765"/>
            <a:ext cx="8867775" cy="13823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余老师微信号: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   QQ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1051546329或者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644064779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官方粉丝群: 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 官方网站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www.mayikt.com 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31670" y="1097280"/>
            <a:ext cx="88677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60000"/>
              </a:lnSpc>
            </a:pP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</a:t>
            </a: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60270" y="1263015"/>
            <a:ext cx="8072120" cy="27482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微服务安全框架</a:t>
            </a:r>
            <a:r>
              <a:rPr lang="en-US" altLang="zh-CN" sz="36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SpringCloud-S</a:t>
            </a:r>
            <a:r>
              <a:rPr lang="zh-CN" altLang="en-US" sz="36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ecurity</a:t>
            </a:r>
            <a:b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培训929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080" y="3175"/>
            <a:ext cx="12191365" cy="685800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页面模板 水印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1430"/>
            <a:ext cx="12219940" cy="687387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452120" y="821690"/>
            <a:ext cx="3794125" cy="466915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982845" y="930910"/>
            <a:ext cx="6593840" cy="4408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余胜军，男，1997年出生，蚂蚁课堂创始人&amp;97后互联网创业者，创办了上海每特教育科技有限公司，其公司产品是主要培训Java架构师培训。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18岁的时候担任主力Java研发、项目Leader、年薪税后高达22万左右，同年18岁创办了蚂蚁课堂-在线教育平台。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18岁的时候通过自己第一桶金，给自己父母在武汉市买了一套数百万的房子。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19岁的时候创办了-上海每特教育科技有限公司 定位软件行业分布式微服务培训。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20岁的时候在线直播Java分布式和微服务培训课程，年收入300万元。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20岁的时候创办了人生第二家公司-苏州特每信息科技有限公司，其注册资本1000万元。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菱形 22"/>
          <p:cNvSpPr/>
          <p:nvPr/>
        </p:nvSpPr>
        <p:spPr>
          <a:xfrm>
            <a:off x="4796790" y="204152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菱形 23"/>
          <p:cNvSpPr/>
          <p:nvPr/>
        </p:nvSpPr>
        <p:spPr>
          <a:xfrm>
            <a:off x="4796790" y="271526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4796790" y="334708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>
            <a:off x="4796790" y="399859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菱形 26"/>
          <p:cNvSpPr/>
          <p:nvPr/>
        </p:nvSpPr>
        <p:spPr>
          <a:xfrm>
            <a:off x="4796790" y="468312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978400" y="5339715"/>
            <a:ext cx="5850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余老师联系方式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QQ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644064779   微信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yushengjun644</a:t>
            </a:r>
            <a:endParaRPr lang="zh-CN" altLang="en-US" b="1" i="1">
              <a:solidFill>
                <a:schemeClr val="accent1">
                  <a:lumMod val="75000"/>
                </a:schemeClr>
              </a:solidFill>
              <a:latin typeface="汉仪小隶书简" panose="02010600000101010101" charset="-122"/>
              <a:ea typeface="汉仪小隶书简" panose="02010600000101010101" charset="-122"/>
              <a:cs typeface="汉仪小隶书简" panose="0201060000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35" y="902970"/>
            <a:ext cx="3401695" cy="4528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28725" y="1153795"/>
            <a:ext cx="8982075" cy="47415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、什么是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SpringSecurity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rity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2、SpringSecurity应用场景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3、SpringBoot整合Security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4、Security formLogin 模式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5、Security httpBasic模式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6、Security 实现账号权限控制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7、Security 自定义登陆界面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8、RBAC权限控制模型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http://pig.pigx.top/#/admin/role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28725" y="1153795"/>
            <a:ext cx="8982075" cy="40767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、什么是</a:t>
            </a:r>
            <a:r>
              <a:rPr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RBAC</a:t>
            </a:r>
            <a:r>
              <a:rPr 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权限模型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rity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2、RBAC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权限模型表设计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3、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整合</a:t>
            </a: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Mybatis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4、UserDetailsService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、动态查询数据库登陆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6、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动态权限角色拦截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11530"/>
            <a:ext cx="11238865" cy="4519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什么是</a:t>
            </a:r>
            <a:r>
              <a:rPr lang="en-US" altLang="zh-CN" sz="24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SpringSecurity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 Security是一个能够为基于Spring的企业应用系统提供声明式的安全访问控制解决方案的安全框架。它提供了一组可以在Spring应用上下文中配置的Bean，充分利用了Spring IoC，DI（控制反转Inversion of Control ,DI:Dependency Injection 依赖注入）和AOP（面向切面编程）功能，为应用系统提供声明式的安全访问控制功能，减少了为企业系统安全控制编写大量重复代码的工作。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参考百度百科：https://baike.baidu.com/item/spring%20security/8831652?fr=aladdin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SpringSecurity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官网</a:t>
            </a: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:https://spring.io/projects/spring-security</a:t>
            </a: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整合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SpringSecurity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SpringBoot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整合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SpringSecurity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11530"/>
            <a:ext cx="11238865" cy="4519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Security</a:t>
            </a:r>
            <a:r>
              <a:rPr lang="zh-CN" altLang="en-US" sz="24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应用场景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Security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在很多企业中作为后台角色权限框架、授权认证oauth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2.0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、安全防护（防止跨站点请求）、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Session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攻击、非常容易融合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SpringMVC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使用等</a:t>
            </a:r>
            <a:endParaRPr lang="zh-CN" altLang="en-US" b="1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有两个账户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admin 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账户 所有请求都有权限访问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userAdd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账户 只能访问查询和添加订单权限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403 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权限不足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401 </a:t>
            </a: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没有授权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11530"/>
            <a:ext cx="11238865" cy="41878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什么是</a:t>
            </a:r>
            <a:r>
              <a:rPr sz="24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RBAC</a:t>
            </a:r>
            <a:r>
              <a:rPr lang="zh-CN" sz="2400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权限模型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r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基于角色的权限访问控制（Role-Based Access Control）作为传统访问控制（自主访问，强制访问）的有前景的代替受到广泛的关注。在RBAC中，权限与角色相关联，用户通过成为适当角色的成员而得到这些角色的权限。这就极大地简化了权限的管理。在一个组织中，角色是为了完成各种工作而创造，用户则依据它的责任和资格来被指派相应的角色，用户可以很容易地从一个角色被指派到另一个角色。角色可依新的需求和系统的合并而赋予新的权限，而权限也可根据需要而从某角色中回收。角色与角色的关系可以建立起来以囊括更广泛的客观情况。</a:t>
            </a:r>
            <a:endParaRPr b="1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百度百科</a:t>
            </a: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:https://baike.baidu.com/item/RBAC/1328788?fr=aladdin</a:t>
            </a:r>
            <a:endParaRPr lang="en-US" altLang="zh-CN" b="1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645" y="229870"/>
            <a:ext cx="12199620" cy="6862445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126490" y="1071245"/>
            <a:ext cx="8143875" cy="4394835"/>
          </a:xfrm>
          <a:prstGeom prst="rect">
            <a:avLst/>
          </a:prstGeom>
          <a:noFill/>
          <a:effectLst>
            <a:outerShdw blurRad="292100" dist="254000" dir="5400000" sx="116000" sy="116000" algn="ctr" rotWithShape="0">
              <a:schemeClr val="tx1">
                <a:lumMod val="95000"/>
                <a:lumOff val="5000"/>
                <a:alpha val="43000"/>
              </a:schemeClr>
            </a:outerShdw>
          </a:effectLst>
        </p:spPr>
        <p:txBody>
          <a:bodyPr wrap="square" rtlCol="0">
            <a:spAutoFit/>
          </a:bodyPr>
          <a:p>
            <a:pPr algn="l">
              <a:lnSpc>
                <a:spcPct val="140000"/>
              </a:lnSpc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资 料 联  系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QQ:483966038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 报 名  咨   询：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QQ:2721395193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                       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 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有任何疑问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可以加余老师 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QQ:644064779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:yushengjun644 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 特 官 方 粉 丝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群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每周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1 2 4 6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晚上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20:30-22:30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内部课现在学费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5399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抽取优惠券可以优惠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500-1600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元不等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支持蚂蚁课堂花呗、信用卡、京东白条 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终生免费学习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报名的每位学员会指导学习路线，学习过程中少走弯路。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菱形 22"/>
          <p:cNvSpPr/>
          <p:nvPr/>
        </p:nvSpPr>
        <p:spPr>
          <a:xfrm>
            <a:off x="940435" y="1276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菱形 23"/>
          <p:cNvSpPr/>
          <p:nvPr/>
        </p:nvSpPr>
        <p:spPr>
          <a:xfrm>
            <a:off x="940435" y="16592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940435" y="200723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>
            <a:off x="940435" y="23958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菱形 26"/>
          <p:cNvSpPr/>
          <p:nvPr/>
        </p:nvSpPr>
        <p:spPr>
          <a:xfrm>
            <a:off x="940435" y="278511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菱形 28"/>
          <p:cNvSpPr/>
          <p:nvPr/>
        </p:nvSpPr>
        <p:spPr>
          <a:xfrm>
            <a:off x="940435" y="356806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菱形 29"/>
          <p:cNvSpPr/>
          <p:nvPr/>
        </p:nvSpPr>
        <p:spPr>
          <a:xfrm>
            <a:off x="940435" y="395732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菱形 30"/>
          <p:cNvSpPr/>
          <p:nvPr/>
        </p:nvSpPr>
        <p:spPr>
          <a:xfrm>
            <a:off x="940435" y="4324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菱形 31"/>
          <p:cNvSpPr/>
          <p:nvPr/>
        </p:nvSpPr>
        <p:spPr>
          <a:xfrm>
            <a:off x="940435" y="469138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菱形 32"/>
          <p:cNvSpPr/>
          <p:nvPr/>
        </p:nvSpPr>
        <p:spPr>
          <a:xfrm>
            <a:off x="940435" y="51136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40000"/>
          </a:lnSpc>
          <a:defRPr lang="zh-CN" altLang="en-US" sz="2000" b="1" dirty="0">
            <a:solidFill>
              <a:schemeClr val="accent1">
                <a:lumMod val="7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2150</Words>
  <Application>WPS 演示</Application>
  <PresentationFormat>宽屏</PresentationFormat>
  <Paragraphs>115</Paragraphs>
  <Slides>9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宋体</vt:lpstr>
      <vt:lpstr>Wingdings</vt:lpstr>
      <vt:lpstr>微软雅黑</vt:lpstr>
      <vt:lpstr>楷体</vt:lpstr>
      <vt:lpstr>黑体</vt:lpstr>
      <vt:lpstr>汉仪小隶书简</vt:lpstr>
      <vt:lpstr>Calibri</vt:lpstr>
      <vt:lpstr>Arial Unicode MS</vt:lpstr>
      <vt:lpstr>Calibri Light</vt:lpstr>
      <vt:lpstr>隶书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春田花花杂货铺</dc:creator>
  <cp:keywords>www.51pptmoban.com</cp:keywords>
  <cp:lastModifiedBy>Administrator</cp:lastModifiedBy>
  <cp:revision>903</cp:revision>
  <dcterms:created xsi:type="dcterms:W3CDTF">2017-04-26T08:43:00Z</dcterms:created>
  <dcterms:modified xsi:type="dcterms:W3CDTF">2018-11-13T12:48:50Z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2052-10.1.0.7668</vt:lpwstr>
  </property>
</Properties>
</file>

<file path=docProps/thumbnail.jpeg>
</file>